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74" r:id="rId3"/>
    <p:sldId id="258" r:id="rId4"/>
    <p:sldId id="262" r:id="rId5"/>
    <p:sldId id="275" r:id="rId6"/>
    <p:sldId id="271" r:id="rId7"/>
    <p:sldId id="264" r:id="rId8"/>
    <p:sldId id="268" r:id="rId9"/>
    <p:sldId id="277" r:id="rId10"/>
    <p:sldId id="276" r:id="rId11"/>
    <p:sldId id="272" r:id="rId12"/>
    <p:sldId id="279" r:id="rId13"/>
    <p:sldId id="257" r:id="rId14"/>
    <p:sldId id="265" r:id="rId15"/>
    <p:sldId id="278" r:id="rId16"/>
    <p:sldId id="263" r:id="rId17"/>
    <p:sldId id="280" r:id="rId18"/>
    <p:sldId id="266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llex Von" initials="HV" lastIdx="1" clrIdx="0">
    <p:extLst>
      <p:ext uri="{19B8F6BF-5375-455C-9EA6-DF929625EA0E}">
        <p15:presenceInfo xmlns:p15="http://schemas.microsoft.com/office/powerpoint/2012/main" userId="b1dc24dc438821d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media/image1.png>
</file>

<file path=ppt/media/image11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wmf>
</file>

<file path=ppt/media/image27.png>
</file>

<file path=ppt/media/image3.png>
</file>

<file path=ppt/media/image4.png>
</file>

<file path=ppt/media/image5.png>
</file>

<file path=ppt/media/image6.png>
</file>

<file path=ppt/media/image7.wm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B7CBEB-5866-4B59-9DEF-DA8E4550F37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2E194A-77F0-4F00-9266-E0137A46C9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9783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2E194A-77F0-4F00-9266-E0137A46C95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974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455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4108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788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143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437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644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870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319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4904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301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7107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FFFCF-5665-4D33-821E-EF91845B4CD1}" type="datetimeFigureOut">
              <a:rPr lang="zh-CN" altLang="en-US" smtClean="0"/>
              <a:t>2020/6/2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437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6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zhuanlan.zhihu.com/c_1183802694685433856" TargetMode="External"/><Relationship Id="rId2" Type="http://schemas.openxmlformats.org/officeDocument/2006/relationships/hyperlink" Target="https://www.4gamer.net/games/216/G021678/20140703095/index_2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yhGjCzxJV3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Cel</a:t>
            </a:r>
            <a:r>
              <a:rPr lang="en-US" altLang="zh-CN" sz="2000" dirty="0" err="1" smtClean="0"/>
              <a:t>luoid</a:t>
            </a:r>
            <a:r>
              <a:rPr lang="en-US" altLang="zh-CN" dirty="0" smtClean="0"/>
              <a:t> Shading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24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424" y="166279"/>
            <a:ext cx="10191220" cy="570505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448" y="1581912"/>
            <a:ext cx="4160519" cy="4041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419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1972" y="23171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ILM Texture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72" y="743654"/>
            <a:ext cx="6605772" cy="58836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0173" y="576856"/>
            <a:ext cx="6546386" cy="605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7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images0.cnblogs.com/blog/503123/201501/06132231765289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439" y="1511813"/>
            <a:ext cx="5184521" cy="5199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images0.cnblogs.com/blog/503123/201501/06132232265480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3680" y="1511813"/>
            <a:ext cx="5067046" cy="508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420751" y="466344"/>
            <a:ext cx="4151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SSS Texture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426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12" y="919171"/>
            <a:ext cx="5136534" cy="401204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573133" y="511728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Standard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369812" y="2740529"/>
            <a:ext cx="87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+</a:t>
            </a:r>
            <a:endParaRPr lang="zh-CN" altLang="en-US" dirty="0"/>
          </a:p>
        </p:txBody>
      </p:sp>
      <p:grpSp>
        <p:nvGrpSpPr>
          <p:cNvPr id="15" name="组合 14"/>
          <p:cNvGrpSpPr/>
          <p:nvPr/>
        </p:nvGrpSpPr>
        <p:grpSpPr>
          <a:xfrm>
            <a:off x="7429735" y="1108456"/>
            <a:ext cx="3908958" cy="3556040"/>
            <a:chOff x="5518265" y="197719"/>
            <a:chExt cx="3110628" cy="2829787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18265" y="197719"/>
              <a:ext cx="1758936" cy="1748528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29402" y="583524"/>
              <a:ext cx="2058177" cy="2058177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35887" y="1026607"/>
              <a:ext cx="1993006" cy="2000899"/>
            </a:xfrm>
            <a:prstGeom prst="rect">
              <a:avLst/>
            </a:prstGeom>
          </p:spPr>
        </p:pic>
      </p:grpSp>
      <p:sp>
        <p:nvSpPr>
          <p:cNvPr id="14" name="文本框 13"/>
          <p:cNvSpPr txBox="1"/>
          <p:nvPr/>
        </p:nvSpPr>
        <p:spPr>
          <a:xfrm>
            <a:off x="8897653" y="5101486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LightMap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758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871" y="3403844"/>
            <a:ext cx="2434887" cy="243974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6000" y="3401254"/>
            <a:ext cx="2437491" cy="244233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6055" y="3406201"/>
            <a:ext cx="2454967" cy="24373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5871" y="313872"/>
            <a:ext cx="2387383" cy="2387383"/>
          </a:xfrm>
          <a:prstGeom prst="rect">
            <a:avLst/>
          </a:prstGeom>
        </p:spPr>
      </p:pic>
      <p:cxnSp>
        <p:nvCxnSpPr>
          <p:cNvPr id="10" name="直接箭头连接符 9"/>
          <p:cNvCxnSpPr/>
          <p:nvPr/>
        </p:nvCxnSpPr>
        <p:spPr>
          <a:xfrm flipH="1">
            <a:off x="3162650" y="1551963"/>
            <a:ext cx="1946245" cy="2114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6082018" y="1736521"/>
            <a:ext cx="16778" cy="2063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7055141" y="1661020"/>
            <a:ext cx="2281806" cy="2248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2340529" y="5893239"/>
            <a:ext cx="62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5964573" y="5893239"/>
            <a:ext cx="62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G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9964745" y="5922628"/>
            <a:ext cx="830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046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5146516"/>
              </p:ext>
            </p:extLst>
          </p:nvPr>
        </p:nvGraphicFramePr>
        <p:xfrm>
          <a:off x="446342" y="890143"/>
          <a:ext cx="11134725" cy="3648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Image" r:id="rId3" imgW="14755320" imgH="4825080" progId="Photoshop.Image.13">
                  <p:embed/>
                </p:oleObj>
              </mc:Choice>
              <mc:Fallback>
                <p:oleObj name="Image" r:id="rId3" imgW="14755320" imgH="48250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6342" y="890143"/>
                        <a:ext cx="11134725" cy="3648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9636981" y="4937760"/>
            <a:ext cx="2368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794513" y="4937760"/>
            <a:ext cx="1810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2060713" y="4937760"/>
            <a:ext cx="2368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98353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12" y="919171"/>
            <a:ext cx="5136534" cy="401204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573133" y="511728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Standard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369812" y="2740529"/>
            <a:ext cx="87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+</a:t>
            </a:r>
            <a:endParaRPr lang="zh-CN" altLang="en-US" dirty="0"/>
          </a:p>
        </p:txBody>
      </p:sp>
      <p:grpSp>
        <p:nvGrpSpPr>
          <p:cNvPr id="15" name="组合 14"/>
          <p:cNvGrpSpPr/>
          <p:nvPr/>
        </p:nvGrpSpPr>
        <p:grpSpPr>
          <a:xfrm>
            <a:off x="7429735" y="1108456"/>
            <a:ext cx="3908958" cy="3556040"/>
            <a:chOff x="5518265" y="197719"/>
            <a:chExt cx="3110628" cy="2829787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18265" y="197719"/>
              <a:ext cx="1758936" cy="1748528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29402" y="583524"/>
              <a:ext cx="2058177" cy="2058177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35887" y="1026607"/>
              <a:ext cx="1993006" cy="2000899"/>
            </a:xfrm>
            <a:prstGeom prst="rect">
              <a:avLst/>
            </a:prstGeom>
          </p:spPr>
        </p:pic>
      </p:grpSp>
      <p:sp>
        <p:nvSpPr>
          <p:cNvPr id="14" name="文本框 13"/>
          <p:cNvSpPr txBox="1"/>
          <p:nvPr/>
        </p:nvSpPr>
        <p:spPr>
          <a:xfrm>
            <a:off x="8897653" y="5101486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LightMap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51034" y="183853"/>
            <a:ext cx="7021024" cy="624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800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68368" y="2834640"/>
            <a:ext cx="10515600" cy="4503611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4400" dirty="0" err="1"/>
              <a:t>Summerize</a:t>
            </a:r>
            <a:endParaRPr lang="zh-CN" altLang="en-US" sz="44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3038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7229" y="1728132"/>
            <a:ext cx="10515600" cy="5874959"/>
          </a:xfrm>
        </p:spPr>
        <p:txBody>
          <a:bodyPr/>
          <a:lstStyle/>
          <a:p>
            <a:r>
              <a:rPr lang="en-US" altLang="zh-CN" dirty="0">
                <a:hlinkClick r:id="rId2"/>
              </a:rPr>
              <a:t>https://</a:t>
            </a:r>
            <a:r>
              <a:rPr lang="en-US" altLang="zh-CN" dirty="0" smtClean="0">
                <a:hlinkClick r:id="rId2"/>
              </a:rPr>
              <a:t>www.4gamer.net/games/216/G021678/20140703095/index_2.html</a:t>
            </a:r>
            <a:endParaRPr lang="en-US" altLang="zh-CN" dirty="0"/>
          </a:p>
          <a:p>
            <a:r>
              <a:rPr lang="en-US" altLang="zh-CN" dirty="0">
                <a:hlinkClick r:id="rId3"/>
              </a:rPr>
              <a:t>https://zhuanlan.zhihu.com/c_1183802694685433856</a:t>
            </a:r>
            <a:endParaRPr lang="en-US" altLang="zh-CN" dirty="0" smtClean="0"/>
          </a:p>
          <a:p>
            <a:r>
              <a:rPr lang="en-US" altLang="zh-CN" dirty="0" smtClean="0">
                <a:hlinkClick r:id="rId4"/>
              </a:rPr>
              <a:t>https://www.youtube.com/watch?v=yhGjCzxJV3E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  </a:t>
            </a:r>
            <a:r>
              <a:rPr lang="en-US" altLang="zh-CN" dirty="0" err="1" smtClean="0"/>
              <a:t>GuiltyGear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Xrd’s</a:t>
            </a:r>
            <a:r>
              <a:rPr lang="en-US" altLang="zh-CN" dirty="0" smtClean="0"/>
              <a:t> Art Style : The X Factor Between 2D and 3D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587229" y="679508"/>
            <a:ext cx="5595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References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510290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160" y="454025"/>
            <a:ext cx="10515600" cy="4351338"/>
          </a:xfrm>
        </p:spPr>
        <p:txBody>
          <a:bodyPr/>
          <a:lstStyle/>
          <a:p>
            <a:r>
              <a:rPr lang="en-US" altLang="zh-CN" dirty="0" err="1" smtClean="0"/>
              <a:t>Celluoid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4193" y="1127112"/>
            <a:ext cx="8003305" cy="453248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340" y="1356407"/>
            <a:ext cx="7926677" cy="476667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8763" y="1596382"/>
            <a:ext cx="7986238" cy="485935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6973" y="2022262"/>
            <a:ext cx="7881200" cy="459681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55107" y="2242246"/>
            <a:ext cx="7816809" cy="479863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01054" y="2685872"/>
            <a:ext cx="7058645" cy="4937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36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3907944"/>
              </p:ext>
            </p:extLst>
          </p:nvPr>
        </p:nvGraphicFramePr>
        <p:xfrm>
          <a:off x="1577586" y="287817"/>
          <a:ext cx="8532572" cy="59323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Image" r:id="rId3" imgW="19758600" imgH="13714200" progId="Photoshop.Image.13">
                  <p:embed/>
                </p:oleObj>
              </mc:Choice>
              <mc:Fallback>
                <p:oleObj name="Image" r:id="rId3" imgW="19758600" imgH="13714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77586" y="287817"/>
                        <a:ext cx="8532572" cy="59323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842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imgsa.baidu.com/forum/w%3D580/sign=82976a48f7039245a1b5e107b795a4a8/54fa414a20a4462348ae39e79322720e0df3d7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639" y="1504330"/>
            <a:ext cx="457200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6423751" y="2790205"/>
            <a:ext cx="6258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Outline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 smtClean="0"/>
              <a:t>Color level</a:t>
            </a:r>
          </a:p>
          <a:p>
            <a:endParaRPr lang="zh-CN" altLang="en-US" sz="24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2084" y="4709763"/>
            <a:ext cx="4534533" cy="51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36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16424" y="2651125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Outline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965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279365" y="421637"/>
            <a:ext cx="9509760" cy="5692909"/>
            <a:chOff x="310101" y="-145291"/>
            <a:chExt cx="9509760" cy="5692909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0101" y="-145291"/>
              <a:ext cx="9509760" cy="5323577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3085620" y="5178286"/>
              <a:ext cx="33650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/>
                <a:t>Motomura_Junya_GuiltyGearXrd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041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-166688"/>
            <a:ext cx="13001625" cy="719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8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843272" y="2568829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Shading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196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4105656" y="2350008"/>
            <a:ext cx="1015898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Step(Threshold, dot(L, N))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Normal edit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ILM texture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/>
              <a:t>SSS texture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4550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1341</TotalTime>
  <Words>66</Words>
  <Application>Microsoft Office PowerPoint</Application>
  <PresentationFormat>宽屏</PresentationFormat>
  <Paragraphs>43</Paragraphs>
  <Slides>18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等线</vt:lpstr>
      <vt:lpstr>等线 Light</vt:lpstr>
      <vt:lpstr>Arial</vt:lpstr>
      <vt:lpstr>Office 主题​​</vt:lpstr>
      <vt:lpstr>Image</vt:lpstr>
      <vt:lpstr>Celluoid Shading</vt:lpstr>
      <vt:lpstr>PowerPoint 演示文稿</vt:lpstr>
      <vt:lpstr>PowerPoint 演示文稿</vt:lpstr>
      <vt:lpstr>PowerPoint 演示文稿</vt:lpstr>
      <vt:lpstr>Outline</vt:lpstr>
      <vt:lpstr>PowerPoint 演示文稿</vt:lpstr>
      <vt:lpstr>PowerPoint 演示文稿</vt:lpstr>
      <vt:lpstr>Shading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Celluoid Shading</dc:title>
  <dc:creator>Hallex Von</dc:creator>
  <cp:lastModifiedBy>Hallex Von</cp:lastModifiedBy>
  <cp:revision>51</cp:revision>
  <dcterms:created xsi:type="dcterms:W3CDTF">2020-03-26T15:19:18Z</dcterms:created>
  <dcterms:modified xsi:type="dcterms:W3CDTF">2020-06-01T18:36:19Z</dcterms:modified>
</cp:coreProperties>
</file>